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7" r:id="rId2"/>
    <p:sldId id="257" r:id="rId3"/>
    <p:sldId id="267" r:id="rId4"/>
    <p:sldId id="275" r:id="rId5"/>
    <p:sldId id="258" r:id="rId6"/>
    <p:sldId id="260" r:id="rId7"/>
    <p:sldId id="261" r:id="rId8"/>
    <p:sldId id="263" r:id="rId9"/>
    <p:sldId id="262" r:id="rId10"/>
    <p:sldId id="264" r:id="rId11"/>
    <p:sldId id="268" r:id="rId12"/>
    <p:sldId id="272" r:id="rId13"/>
    <p:sldId id="271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F0066"/>
    <a:srgbClr val="FFFF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31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4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34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6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7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37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D83A90-C592-4354-B622-09931656F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77610-461F-4194-8A0A-A731D5EF4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A081-CCA9-42D7-9415-9AEA50236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FC3B15-0297-4ABF-821B-C926E9F09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146E-101C-40A0-8CCF-ADA47789A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710B-1319-473B-B387-478C9A8FD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6598-65A1-470A-8714-03F44CE53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D48F2-87EA-4316-8FA7-080B41E59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8292-F082-46B1-BAC0-09B2FF5D6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1074-6D0A-4B3B-B3C0-1E413CA28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6A49D-221E-4C04-9709-F16B70245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2101C-1CFF-4E82-AFA6-4D6317216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4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7A90414-74C2-4C30-9C81-6144AC1FA6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TGT/Autorun.ex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n%20toan%20giao%20thong\P1060466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n%20toan%20giao%20thong\P106047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n%20toan%20giao%20thong\P1060469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n%20toan%20giao%20thong\P1060468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2400" y="2433697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006600"/>
                </a:solidFill>
                <a:cs typeface="Arial" charset="0"/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cs typeface="Arial" charset="0"/>
              </a:rPr>
              <a:t>dục</a:t>
            </a: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 An </a:t>
            </a:r>
            <a:r>
              <a:rPr lang="en-US" sz="3200" b="1" dirty="0" err="1" smtClean="0">
                <a:solidFill>
                  <a:srgbClr val="006600"/>
                </a:solidFill>
                <a:cs typeface="Arial" charset="0"/>
              </a:rPr>
              <a:t>toàn</a:t>
            </a: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cs typeface="Arial" charset="0"/>
              </a:rPr>
              <a:t>giao</a:t>
            </a: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cs typeface="Arial" charset="0"/>
              </a:rPr>
              <a:t>thông</a:t>
            </a: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– LỚP 2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TUẦN 4</a:t>
            </a:r>
          </a:p>
          <a:p>
            <a:pPr algn="ctr" eaLnBrk="1" hangingPunct="1"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an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toàn</a:t>
            </a:r>
            <a:endParaRPr lang="en-US" sz="3200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295400"/>
            <a:ext cx="62828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ĐIỆN TỬ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9800" y="0"/>
            <a:ext cx="5105400" cy="914400"/>
          </a:xfrm>
          <a:prstGeom prst="roundRect">
            <a:avLst/>
          </a:prstGeom>
          <a:solidFill>
            <a:srgbClr val="9ED2D2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</a:t>
            </a:r>
            <a:r>
              <a:rPr lang="en-US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động</a:t>
            </a:r>
            <a:r>
              <a:rPr lang="en-US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38200" y="3429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09600" y="34290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33400" y="35052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09600" y="34290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09600" y="3581400"/>
            <a:ext cx="807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85800" y="3581400"/>
            <a:ext cx="815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838200" y="3505200"/>
            <a:ext cx="792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38200" y="39624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77" name="WordArt 21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105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Một số hình ảnh về An toàn giao thông.</a:t>
            </a:r>
          </a:p>
        </p:txBody>
      </p:sp>
      <p:pic>
        <p:nvPicPr>
          <p:cNvPr id="19478" name="Picture 22" descr="bang2">
            <a:hlinkClick r:id="rId3" action="ppaction://hlinkfile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0"/>
            <a:ext cx="982663" cy="98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1060466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685800"/>
            <a:ext cx="7253288" cy="54403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7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1060470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762000"/>
            <a:ext cx="7315200" cy="5486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67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1060469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685800"/>
            <a:ext cx="7361238" cy="55213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7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1060468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685800"/>
            <a:ext cx="7361238" cy="55213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7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0600" y="9144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38200" y="1752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28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Ôn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cũ</a:t>
            </a:r>
            <a:r>
              <a:rPr lang="en-US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14400" y="3200400"/>
            <a:ext cx="800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endParaRPr lang="en-US" sz="3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0" name="Picture 8" descr="P108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638800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90600" y="9144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38200" y="1752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28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Ôn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cũ</a:t>
            </a:r>
            <a:r>
              <a:rPr lang="en-US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14400" y="28956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12" name="Picture 12" descr="ba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48000"/>
            <a:ext cx="1965325" cy="1965325"/>
          </a:xfrm>
          <a:prstGeom prst="rect">
            <a:avLst/>
          </a:prstGeom>
          <a:noFill/>
        </p:spPr>
      </p:pic>
      <p:pic>
        <p:nvPicPr>
          <p:cNvPr id="25614" name="Picture 14" descr="P1080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2209800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85800" y="22860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tranh và nêu hành vi Đúng –Sai: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1: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62000" y="38100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219200" y="29718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hỏi thảo luận: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57200" y="38100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-Nêu nội dung tranh</a:t>
            </a:r>
            <a:b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-Nêu hành vi đúng sai trong mỗi tranh để đảm bảo an          toàn khi đi bộ trên đường.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4" grpId="0"/>
      <p:bldP spid="39945" grpId="0"/>
      <p:bldP spid="39948" grpId="0"/>
      <p:bldP spid="399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85800" y="2362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tranh và nêu hành vi Đúng –Sai: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1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62000" y="38100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13" name="Picture 17" descr="P1080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971800"/>
            <a:ext cx="26860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85800" y="2362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tranh và nêu hành vi Đúng –Sai: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1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838200" y="3429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72" name="Picture 12" descr="P108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3400" y="23622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tranh và nêu hành vi Đúng –Sai: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1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838200" y="3429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09600" y="34290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33400" y="35814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8" name="Picture 14" descr="P108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05232"/>
            <a:ext cx="4648200" cy="348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3400" y="23622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tranh và nêu hành vi Đúng –Sai: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1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38200" y="3429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9600" y="34290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33400" y="35052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09600" y="34290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09600" y="3581400"/>
            <a:ext cx="807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48" name="Picture 16" descr="P108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76600"/>
            <a:ext cx="4343400" cy="325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7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1295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4: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Đi bộ và qua đường an toàn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" y="2743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3400" y="23622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tranh và nêu hành vi Đúng –Sai: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066800" y="1828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1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38200" y="3429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9600" y="34290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33400" y="35052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09600" y="34290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24" name="Picture 16" descr="P108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81324"/>
            <a:ext cx="4343400" cy="325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2&quot; unique_id=&quot;10626&quot;&gt;&lt;object type=&quot;3&quot; unique_id=&quot;10628&quot;&gt;&lt;property id=&quot;20148&quot; value=&quot;5&quot;/&gt;&lt;property id=&quot;20300&quot; value=&quot;Slide 2&quot;/&gt;&lt;property id=&quot;20307&quot; value=&quot;257&quot;/&gt;&lt;/object&gt;&lt;object type=&quot;3&quot; unique_id=&quot;10629&quot;&gt;&lt;property id=&quot;20148&quot; value=&quot;5&quot;/&gt;&lt;property id=&quot;20300&quot; value=&quot;Slide 3&quot;/&gt;&lt;property id=&quot;20307&quot; value=&quot;267&quot;/&gt;&lt;/object&gt;&lt;object type=&quot;3&quot; unique_id=&quot;10630&quot;&gt;&lt;property id=&quot;20148&quot; value=&quot;5&quot;/&gt;&lt;property id=&quot;20300&quot; value=&quot;Slide 4&quot;/&gt;&lt;property id=&quot;20307&quot; value=&quot;275&quot;/&gt;&lt;/object&gt;&lt;object type=&quot;3&quot; unique_id=&quot;10631&quot;&gt;&lt;property id=&quot;20148&quot; value=&quot;5&quot;/&gt;&lt;property id=&quot;20300&quot; value=&quot;Slide 5&quot;/&gt;&lt;property id=&quot;20307&quot; value=&quot;258&quot;/&gt;&lt;/object&gt;&lt;object type=&quot;3&quot; unique_id=&quot;10632&quot;&gt;&lt;property id=&quot;20148&quot; value=&quot;5&quot;/&gt;&lt;property id=&quot;20300&quot; value=&quot;Slide 6&quot;/&gt;&lt;property id=&quot;20307&quot; value=&quot;260&quot;/&gt;&lt;/object&gt;&lt;object type=&quot;3&quot; unique_id=&quot;10633&quot;&gt;&lt;property id=&quot;20148&quot; value=&quot;5&quot;/&gt;&lt;property id=&quot;20300&quot; value=&quot;Slide 7&quot;/&gt;&lt;property id=&quot;20307&quot; value=&quot;261&quot;/&gt;&lt;/object&gt;&lt;object type=&quot;3&quot; unique_id=&quot;10634&quot;&gt;&lt;property id=&quot;20148&quot; value=&quot;5&quot;/&gt;&lt;property id=&quot;20300&quot; value=&quot;Slide 8&quot;/&gt;&lt;property id=&quot;20307&quot; value=&quot;263&quot;/&gt;&lt;/object&gt;&lt;object type=&quot;3&quot; unique_id=&quot;10635&quot;&gt;&lt;property id=&quot;20148&quot; value=&quot;5&quot;/&gt;&lt;property id=&quot;20300&quot; value=&quot;Slide 9&quot;/&gt;&lt;property id=&quot;20307&quot; value=&quot;262&quot;/&gt;&lt;/object&gt;&lt;object type=&quot;3&quot; unique_id=&quot;10636&quot;&gt;&lt;property id=&quot;20148&quot; value=&quot;5&quot;/&gt;&lt;property id=&quot;20300&quot; value=&quot;Slide 10&quot;/&gt;&lt;property id=&quot;20307&quot; value=&quot;264&quot;/&gt;&lt;/object&gt;&lt;object type=&quot;3&quot; unique_id=&quot;10637&quot;&gt;&lt;property id=&quot;20148&quot; value=&quot;5&quot;/&gt;&lt;property id=&quot;20300&quot; value=&quot;Slide 11&quot;/&gt;&lt;property id=&quot;20307&quot; value=&quot;268&quot;/&gt;&lt;/object&gt;&lt;object type=&quot;3&quot; unique_id=&quot;10638&quot;&gt;&lt;property id=&quot;20148&quot; value=&quot;5&quot;/&gt;&lt;property id=&quot;20300&quot; value=&quot;Slide 12&quot;/&gt;&lt;property id=&quot;20307&quot; value=&quot;272&quot;/&gt;&lt;/object&gt;&lt;object type=&quot;3&quot; unique_id=&quot;10639&quot;&gt;&lt;property id=&quot;20148&quot; value=&quot;5&quot;/&gt;&lt;property id=&quot;20300&quot; value=&quot;Slide 13&quot;/&gt;&lt;property id=&quot;20307&quot; value=&quot;271&quot;/&gt;&lt;/object&gt;&lt;object type=&quot;3&quot; unique_id=&quot;10640&quot;&gt;&lt;property id=&quot;20148&quot; value=&quot;5&quot;/&gt;&lt;property id=&quot;20300&quot; value=&quot;Slide 14&quot;/&gt;&lt;property id=&quot;20307&quot; value=&quot;270&quot;/&gt;&lt;/object&gt;&lt;object type=&quot;3&quot; unique_id=&quot;10676&quot;&gt;&lt;property id=&quot;20148&quot; value=&quot;5&quot;/&gt;&lt;property id=&quot;20300&quot; value=&quot;Slide 1&quot;/&gt;&lt;property id=&quot;20307&quot; value=&quot;277&quot;/&gt;&lt;/object&gt;&lt;/object&gt;&lt;object type=&quot;8&quot; unique_id=&quot;10658&quot;&gt;&lt;/object&gt;&lt;/object&gt;&lt;/database&gt;"/>
  <p:tag name="ISPRING_RESOURCE_PATHS_HASH_PRESENTER" val="bacfc78305f8f173225ed513363c3c314a0ec96"/>
  <p:tag name="SECTOMILLISECCONVERTED" val="1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297</TotalTime>
  <Words>252</Words>
  <Application>Microsoft Office PowerPoint</Application>
  <PresentationFormat>On-screen Show (4:3)</PresentationFormat>
  <Paragraphs>39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Ripple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Cam Ranh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Kiem Hoang</dc:creator>
  <cp:lastModifiedBy>AutoBVT</cp:lastModifiedBy>
  <cp:revision>22</cp:revision>
  <dcterms:created xsi:type="dcterms:W3CDTF">2010-09-26T07:36:26Z</dcterms:created>
  <dcterms:modified xsi:type="dcterms:W3CDTF">2016-10-10T10:07:13Z</dcterms:modified>
</cp:coreProperties>
</file>